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F9BD9-2A9D-42CA-95C8-D55ED7958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A567A2-37A5-4D6E-A16C-A3E122B6E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0D9B025-436C-42C0-A32D-9B36FEC71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E6AA0B9-2F61-40C6-B106-B18C8DC30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8D5A3E-215D-40C0-B87A-9362E1023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0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E5BAAA-CE9C-4B03-91BD-A793D0EC8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FD1B765-3606-4CF0-8DC5-FEF8C1C17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A7C9251-03A9-4A4D-B08A-FB926C030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67F732-614B-446C-A45E-D253B8E28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C0F69A-B77F-47EF-9205-AC68E296B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913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6CB310E-E931-4A6E-AA82-C71B1656B5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675EDB0-3A5F-433B-B857-DA88AA58E7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735D1E-02F0-4586-97E8-5484AFC7B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D019FE-80D3-4747-90DE-CFAA22EBD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DF1123-27C3-4961-BB1C-1BF4FBA5E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94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58BE70-D255-43BC-80BA-DEAE67203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C8E96D-D2FD-4D01-9E70-76C22FD1F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54694CA-F364-4631-A8D5-F4D4D8D05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E59B329-1080-409B-BE20-47E0E36B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6CF2D-D232-410C-BA2D-B8F68920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330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21A633-0750-469C-BC7E-C63BA9829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BAAEDDC-6EE0-4386-9A53-0FEB4ADE59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8DAD45-7207-4355-A9C9-507975AA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83E428-0221-43EE-973B-3409EBC74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58C7138-92AB-4D23-997F-68D535DBD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147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EDE23F-5CA4-4529-8782-6914E4072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0EA2F41-8CCC-4426-B3C5-66B223563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4325A69-98BF-42A8-B2DA-0639FBDE0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8CD2F6-425A-4AC3-9B26-933F3BA29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35904C-7A9E-4837-9DE8-28219D37D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FBFC05-715F-4868-8534-013C65495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66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8BC39-030C-41A2-ACCB-D443F0E37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8D14929-3305-45F5-B38B-09C3A4866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80F6AD6-62A9-4068-B289-AA73BCB58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7340AF-738B-40A9-8CDD-EAF502F0E2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AFACF1D-D28A-4A86-B7CA-E0620A7AF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F8F119C-EC00-408B-A548-7A3F45873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1994DB8-1AA2-46B4-91A3-AD853E67B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2445550-56F3-4BFD-B8E1-FAD2D6C6A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99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9B05E0-B77A-4858-89C0-D623D1390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0BB55D5-F267-4E97-811F-2932153CA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0452D03-AABE-44AE-8978-79AFB8A5D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9DD1F49-3E52-47B8-9DC1-D951DE352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49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EBE4AA3-6AE3-49C9-BC60-4A1C47AB6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1AA17A-28B3-47CA-9EDA-36D4F8EF2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CC7249E-7A49-42AF-9E90-7663C31C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74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0EBC0C-E9B9-4986-991B-8E32A8902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5F93E7-7435-46E9-A2F0-A38C93D38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AA40436-5B51-4F7E-890B-872AE3FCC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5C5CB9-D50A-48FD-8B04-0BD7FCB46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DECEAA0-9FF8-48AA-8ECE-41C67B8A9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DCC9319-9EF7-4B56-A6B6-79CBECF64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908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396E0F-6CC6-4DE6-97F8-F0A041247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30E0C39-40A3-4DDE-B412-4E1D953D71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EC2C2F3-CCA0-4A38-80A2-04426B8304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5A07683-1F88-4816-9D02-249F9D255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F45B25-2B6F-4058-8DE3-7DDCA109B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000A66-7263-4377-9B77-80F8E03B6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01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A9E9B94-3DB0-40E7-BF53-DDC980858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14D629C-1C5D-42A3-9952-213B6C4484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FBC193-C987-42F3-8596-D64A41590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5C178-9CC4-4FC6-9ED1-C5FC1D9A4430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9510575-9AFE-4D89-9FE6-ABDD8A921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068835-BAC3-48DC-BB11-FDF362738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05A32-6BFA-445A-9B27-B5E5ECE457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87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96718" y="298911"/>
            <a:ext cx="95932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Figure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4B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(Marker-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Thermo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Scientific #26616;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ATGL-Abcam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#109251;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pHSL-Absin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abs139855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3" t="32011" r="35041" b="35254"/>
          <a:stretch/>
        </p:blipFill>
        <p:spPr>
          <a:xfrm>
            <a:off x="4440115" y="3982915"/>
            <a:ext cx="2734408" cy="195189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5" t="28324" r="34819" b="26260"/>
          <a:stretch/>
        </p:blipFill>
        <p:spPr>
          <a:xfrm>
            <a:off x="8299939" y="668243"/>
            <a:ext cx="2250830" cy="270803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67" t="29504" r="35708" b="27144"/>
          <a:stretch/>
        </p:blipFill>
        <p:spPr>
          <a:xfrm>
            <a:off x="8299939" y="3578469"/>
            <a:ext cx="2162908" cy="258493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532612" y="5125614"/>
            <a:ext cx="1543373" cy="272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075985" y="5108177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825189" y="4750476"/>
            <a:ext cx="1637157" cy="272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59121" y="5108177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pHSL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6" t="31273" r="35152" b="35402"/>
          <a:stretch/>
        </p:blipFill>
        <p:spPr>
          <a:xfrm>
            <a:off x="4581941" y="1292469"/>
            <a:ext cx="2708031" cy="198706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69" y="4192682"/>
            <a:ext cx="1926152" cy="22987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23" t="25227" r="36818" b="28176"/>
          <a:stretch/>
        </p:blipFill>
        <p:spPr>
          <a:xfrm>
            <a:off x="1145296" y="1118750"/>
            <a:ext cx="2426678" cy="277837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634219" y="5461702"/>
            <a:ext cx="1293620" cy="2729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11474" y="5734606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ATGL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83332" y="1266096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83331" y="1459600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583330" y="1654082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643121" y="2005106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643120" y="226184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29689" y="2538690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40880" y="299967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29689" y="986895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079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32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LYC</dc:creator>
  <cp:lastModifiedBy>LYC</cp:lastModifiedBy>
  <cp:revision>1</cp:revision>
  <dcterms:created xsi:type="dcterms:W3CDTF">2022-01-22T03:03:05Z</dcterms:created>
  <dcterms:modified xsi:type="dcterms:W3CDTF">2022-01-22T03:09:22Z</dcterms:modified>
</cp:coreProperties>
</file>